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3"/>
  </p:notesMasterIdLst>
  <p:sldIdLst>
    <p:sldId id="369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9" r:id="rId21"/>
    <p:sldId id="3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1BEA6-2F3A-F83D-07B8-57510B8EF6FC}" v="1572" dt="2023-02-14T16:44:18.398"/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A09D4E04-1BB3-908C-7E52-C01C5D0B6817}" v="260" dt="2023-02-12T16:45:19.033"/>
    <p1510:client id="{A2ECCA97-6DA4-E1FF-DF6D-BC4680AE7125}" v="431" dt="2023-02-14T01:23:52.068"/>
    <p1510:client id="{C33B4B35-87E7-8B0E-8FEB-61124B3266AC}" v="247" dt="2023-02-08T17:33:39.423"/>
    <p1510:client id="{D74DD797-9BAB-8D88-342F-83A3EA9B7181}" v="2560" dt="2023-02-12T16:10:24.508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14/02/2023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uth.mavenir.com/authenticate%22" TargetMode="External"/><Relationship Id="rId2" Type="http://schemas.openxmlformats.org/officeDocument/2006/relationships/hyperlink" Target="https://auth.mavenir.com:443/authenticate%22" TargetMode="Externa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Pointers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 Built-in delete function deletes an item from a given map associated with the provided key.</a:t>
            </a:r>
            <a:endParaRPr lang="en-US" sz="2000" dirty="0">
              <a:ea typeface="Lato"/>
            </a:endParaRP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E.g. </a:t>
            </a:r>
            <a:endParaRPr lang="en-US" sz="2000" dirty="0">
              <a:ea typeface="Lato"/>
            </a:endParaRP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     var employee = make(map[string]int)
             employee["Vijay"] = 10
             employee["Vishal"] = 20
      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(employee) 
             delete(employee, "Vijay") // deletes key-value pair "Vijay" 10
      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(employee)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Delete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The for…range loop statement can be used to fetch the index and element of a map.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var employee = map[string]int{"Vijay": 10, "Mayur": 20,
        "Vishal": 30, "Arun": 40, "Ajay": 50}
    for key, element := range employee {
        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("Key:", key, "=&gt;", "Element:", element)
    }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Maps can't be iterated using </a:t>
            </a:r>
            <a:r>
              <a:rPr lang="en-US" sz="2000" dirty="0" err="1">
                <a:latin typeface="Arial"/>
                <a:ea typeface="Lato"/>
                <a:cs typeface="Arial"/>
              </a:rPr>
              <a:t>len</a:t>
            </a:r>
            <a:r>
              <a:rPr lang="en-US" sz="2000" dirty="0">
                <a:latin typeface="Arial"/>
                <a:ea typeface="Lato"/>
                <a:cs typeface="Arial"/>
              </a:rPr>
              <a:t> loop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Iterate over a Map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4541" y="1688685"/>
            <a:ext cx="11335477" cy="4752661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There are two ways to clear all items from a Map.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Deleting Items by iterating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Reinitializing map using make()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var employee = map[string]int{"Vishal": 10, "Ajay": 20,
                 "Prabhat": 30, "Kailash": 40, "Manasa": 50}
         // Method - I
         for k := range employee {
             delete(employee, k)
         }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employee = make(map[string]int)</a:t>
            </a: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Truncate map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1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Sort the key values of a map, you need to store them in Slice and then sort the slice</a:t>
            </a:r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unSortedMap</a:t>
            </a:r>
            <a:r>
              <a:rPr lang="en-US" sz="2000" dirty="0">
                <a:latin typeface="Arial"/>
                <a:ea typeface="Lato"/>
                <a:cs typeface="Arial"/>
              </a:rPr>
              <a:t> := map[string]int{"India": 20, "Canada": 70, "Germany": 15}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 // Int slice to store values of map.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values := make([]int, 0, </a:t>
            </a:r>
            <a:r>
              <a:rPr lang="en-US" sz="2000" dirty="0" err="1">
                <a:latin typeface="Arial"/>
                <a:ea typeface="Lato"/>
                <a:cs typeface="Arial"/>
              </a:rPr>
              <a:t>len</a:t>
            </a:r>
            <a:r>
              <a:rPr lang="en-US" sz="2000" dirty="0">
                <a:latin typeface="Arial"/>
                <a:ea typeface="Lato"/>
                <a:cs typeface="Arial"/>
              </a:rPr>
              <a:t>(</a:t>
            </a:r>
            <a:r>
              <a:rPr lang="en-US" sz="2000" dirty="0" err="1">
                <a:latin typeface="Arial"/>
                <a:ea typeface="Lato"/>
                <a:cs typeface="Arial"/>
              </a:rPr>
              <a:t>unSortedMap</a:t>
            </a:r>
            <a:r>
              <a:rPr lang="en-US" sz="2000" dirty="0">
                <a:latin typeface="Arial"/>
                <a:ea typeface="Lato"/>
                <a:cs typeface="Arial"/>
              </a:rPr>
              <a:t>))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for _, v := range </a:t>
            </a:r>
            <a:r>
              <a:rPr lang="en-US" sz="2000" dirty="0" err="1">
                <a:latin typeface="Arial"/>
                <a:ea typeface="Lato"/>
                <a:cs typeface="Arial"/>
              </a:rPr>
              <a:t>unSortedMap</a:t>
            </a:r>
            <a:r>
              <a:rPr lang="en-US" sz="2000" dirty="0">
                <a:latin typeface="Arial"/>
                <a:ea typeface="Lato"/>
                <a:cs typeface="Arial"/>
              </a:rPr>
              <a:t> {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  values = append(values, v)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}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// Sort slice values.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</a:t>
            </a:r>
            <a:r>
              <a:rPr lang="en-US" sz="2000" dirty="0" err="1">
                <a:latin typeface="Arial"/>
                <a:ea typeface="Lato"/>
                <a:cs typeface="Arial"/>
              </a:rPr>
              <a:t>sort.Ints</a:t>
            </a:r>
            <a:r>
              <a:rPr lang="en-US" sz="2000" dirty="0">
                <a:latin typeface="Arial"/>
                <a:ea typeface="Lato"/>
                <a:cs typeface="Arial"/>
              </a:rPr>
              <a:t>(values)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// Print values of sorted Slice.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for _, v := range values {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(v)</a:t>
            </a:r>
            <a:endParaRPr lang="en-US" dirty="0"/>
          </a:p>
          <a:p>
            <a:pPr indent="-283210"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}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Sort Map Values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Sort Map By keys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Sort Map By Values</a:t>
            </a:r>
            <a:endParaRPr lang="en-US" sz="2000" dirty="0"/>
          </a:p>
          <a:p>
            <a:pPr indent="-283210">
              <a:buNone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Sort Map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	first := map[string]int{"a": 1, "b": 2, "c": 3}
	second := map[string]int{"a": 1, "e": 5, "c": 3, "d": 4}
	for k, v := range second {
		first[k] = v
	}
	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(first)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Merge Map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0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Map key can be any type that is comparable</a:t>
            </a:r>
          </a:p>
          <a:p>
            <a:pPr marL="740410" lvl="1" indent="-283210"/>
            <a:r>
              <a:rPr lang="en-US" sz="1800" dirty="0" err="1">
                <a:latin typeface="Arial"/>
                <a:ea typeface="Lato"/>
                <a:cs typeface="Arial"/>
              </a:rPr>
              <a:t>boolean</a:t>
            </a:r>
            <a:endParaRPr lang="en-US" sz="1800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numeric</a:t>
            </a:r>
            <a:endParaRPr lang="en-US" sz="180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string,</a:t>
            </a:r>
            <a:endParaRPr lang="en-US" sz="180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pointer</a:t>
            </a: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channel</a:t>
            </a:r>
            <a:endParaRPr lang="en-US" sz="180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interface types</a:t>
            </a:r>
            <a:endParaRPr lang="en-US" sz="180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structs – if all it’s field type is comparable</a:t>
            </a:r>
            <a:endParaRPr lang="en-US" sz="180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1800" dirty="0">
                <a:latin typeface="Arial"/>
                <a:ea typeface="Lato"/>
                <a:cs typeface="Arial"/>
              </a:rPr>
              <a:t>array – if the type of value of array element is comparable</a:t>
            </a:r>
            <a:endParaRPr lang="en-US" sz="180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Slice, Map, Function are not allowed key types</a:t>
            </a:r>
            <a:endParaRPr lang="en-US" dirty="0"/>
          </a:p>
          <a:p>
            <a:pPr indent="-285750"/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Allowed Value types 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61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Add a key-value pair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Update a key</a:t>
            </a:r>
            <a:endParaRPr lang="en-US" dirty="0"/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Get the value corresponding to a key</a:t>
            </a:r>
            <a:endParaRPr lang="en-US" dirty="0"/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Delete a key-value pair</a:t>
            </a:r>
            <a:endParaRPr lang="en-US" dirty="0"/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Check if a key exists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ea typeface="Lato"/>
                <a:cs typeface="Arial"/>
              </a:rPr>
              <a:t>Operations</a:t>
            </a:r>
            <a:endParaRPr lang="en-US" dirty="0"/>
          </a:p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Map is an unordered collection of key/value pairs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Known as associative arrays in </a:t>
            </a:r>
            <a:r>
              <a:rPr lang="en-US" sz="2200" dirty="0" err="1">
                <a:latin typeface="Arial"/>
                <a:ea typeface="Lato"/>
                <a:cs typeface="Arial"/>
              </a:rPr>
              <a:t>Php</a:t>
            </a:r>
            <a:r>
              <a:rPr lang="en-US" sz="2200" dirty="0">
                <a:latin typeface="Arial"/>
                <a:ea typeface="Lato"/>
                <a:cs typeface="Arial"/>
              </a:rPr>
              <a:t>, hash tables in Java, or dictionaries in Python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Used to look up a value by its associated key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Store values into the map based on a key</a:t>
            </a:r>
            <a:endParaRPr lang="en-US" sz="2400" u="sng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Map retrieves data quickly based on the key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Key works like an index, pointing to the value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A map is implemented using a hash table</a:t>
            </a:r>
          </a:p>
          <a:p>
            <a:pPr marL="342900" indent="-342900">
              <a:spcAft>
                <a:spcPts val="1200"/>
              </a:spcAft>
            </a:pPr>
            <a:r>
              <a:rPr lang="en-US" sz="2500" dirty="0">
                <a:latin typeface="Arial"/>
                <a:ea typeface="Lato"/>
                <a:cs typeface="Arial"/>
              </a:rPr>
              <a:t>Maps are not safe for concurrent use</a:t>
            </a:r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Maps are unordered collection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Can not predict the order in which the key/value pairs will be returned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Every iteration over a map could return a different order.</a:t>
            </a:r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 Maps are written with curly brackets, and they have keys and value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Syntax: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var &lt;map-variable-name&gt; = map[key-type]value-type{}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e.g. var employee = map[string]int{} 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employee: Map variable name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string : Data type of key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>
                <a:latin typeface="Arial"/>
                <a:ea typeface="Lato"/>
                <a:cs typeface="Arial"/>
              </a:rPr>
              <a:t>int: data type of value</a:t>
            </a: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Initialization: Empty map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make function takes as argument the type of the map and it returns an initialized map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Syntax </a:t>
            </a: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var &lt;map-variable&gt; = make (map[key-type]value-type)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var </a:t>
            </a:r>
            <a:r>
              <a:rPr lang="en-US" sz="2200" dirty="0" err="1">
                <a:latin typeface="Arial"/>
                <a:ea typeface="Lato"/>
                <a:cs typeface="Arial"/>
              </a:rPr>
              <a:t>serviceFQDNs</a:t>
            </a:r>
            <a:r>
              <a:rPr lang="en-US" sz="2200" dirty="0">
                <a:latin typeface="Arial"/>
                <a:ea typeface="Lato"/>
                <a:cs typeface="Arial"/>
              </a:rPr>
              <a:t> = make(map[string][string])</a:t>
            </a:r>
            <a:endParaRPr lang="en-US" sz="2200" dirty="0" err="1"/>
          </a:p>
          <a:p>
            <a:pPr indent="0">
              <a:spcAft>
                <a:spcPts val="1200"/>
              </a:spcAft>
              <a:buNone/>
            </a:pPr>
            <a:r>
              <a:rPr lang="en-US" sz="2200" dirty="0" err="1">
                <a:latin typeface="Arial"/>
                <a:ea typeface="Lato"/>
                <a:cs typeface="Arial"/>
              </a:rPr>
              <a:t>serviceFQDNs</a:t>
            </a:r>
            <a:r>
              <a:rPr lang="en-US" sz="2200" dirty="0">
                <a:latin typeface="Arial"/>
                <a:ea typeface="Lato"/>
                <a:cs typeface="Arial"/>
              </a:rPr>
              <a:t>["auth-</a:t>
            </a:r>
            <a:r>
              <a:rPr lang="en-US" sz="2200" dirty="0" err="1">
                <a:latin typeface="Arial"/>
                <a:ea typeface="Lato"/>
                <a:cs typeface="Arial"/>
              </a:rPr>
              <a:t>url</a:t>
            </a:r>
            <a:r>
              <a:rPr lang="en-US" sz="2200" dirty="0">
                <a:latin typeface="Arial"/>
                <a:ea typeface="Lato"/>
                <a:cs typeface="Arial"/>
              </a:rPr>
              <a:t>] = "</a:t>
            </a:r>
            <a:r>
              <a:rPr lang="en-US" sz="2200" dirty="0">
                <a:latin typeface="Arial"/>
                <a:ea typeface="Lato"/>
                <a:cs typeface="Arial"/>
                <a:hlinkClick r:id="rId2"/>
              </a:rPr>
              <a:t>https://auth.mavenir.com:443/authenticate"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200" dirty="0" err="1">
                <a:latin typeface="Arial"/>
                <a:ea typeface="Lato"/>
                <a:cs typeface="Arial"/>
              </a:rPr>
              <a:t>serviceFQDNs</a:t>
            </a:r>
            <a:r>
              <a:rPr lang="en-US" sz="2200" dirty="0">
                <a:latin typeface="Arial"/>
                <a:ea typeface="Lato"/>
                <a:cs typeface="Arial"/>
              </a:rPr>
              <a:t>["</a:t>
            </a:r>
            <a:r>
              <a:rPr lang="en-US" sz="2200" dirty="0" err="1">
                <a:latin typeface="Arial"/>
                <a:ea typeface="Lato"/>
                <a:cs typeface="Arial"/>
              </a:rPr>
              <a:t>db</a:t>
            </a:r>
            <a:r>
              <a:rPr lang="en-US" sz="2200" dirty="0">
                <a:latin typeface="Arial"/>
                <a:ea typeface="Lato"/>
                <a:cs typeface="Arial"/>
              </a:rPr>
              <a:t>-conn"] = "</a:t>
            </a:r>
            <a:r>
              <a:rPr lang="en-US" sz="2200" dirty="0">
                <a:latin typeface="Arial"/>
                <a:ea typeface="Lato"/>
                <a:cs typeface="Arial"/>
                <a:hlinkClick r:id="rId3"/>
              </a:rPr>
              <a:t>https://auth.mavenir.com:5656/database"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Declaration with make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Determine how many items (key-value pairs) a map has</a:t>
            </a:r>
            <a:endParaRPr lang="en-US" sz="2200" b="1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Use built-in </a:t>
            </a:r>
            <a:r>
              <a:rPr lang="en-US" sz="2000" dirty="0" err="1">
                <a:latin typeface="Arial"/>
                <a:ea typeface="Lato"/>
                <a:cs typeface="Arial"/>
              </a:rPr>
              <a:t>len</a:t>
            </a:r>
            <a:r>
              <a:rPr lang="en-US" sz="2000" dirty="0">
                <a:latin typeface="Arial"/>
                <a:ea typeface="Lato"/>
                <a:cs typeface="Arial"/>
              </a:rPr>
              <a:t>() function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 err="1">
                <a:latin typeface="Arial"/>
                <a:ea typeface="Lato"/>
                <a:cs typeface="Arial"/>
              </a:rPr>
              <a:t>E.g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            var employee = make(map[string]int)
            employee["Vijay"] = 10
            employee["Anil"] = 20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            </a:t>
            </a:r>
            <a:r>
              <a:rPr lang="en-US" sz="2200" dirty="0" err="1">
                <a:latin typeface="Arial"/>
                <a:ea typeface="Lato"/>
                <a:cs typeface="Arial"/>
              </a:rPr>
              <a:t>employeeList</a:t>
            </a:r>
            <a:r>
              <a:rPr lang="en-US" sz="2200" dirty="0">
                <a:latin typeface="Arial"/>
                <a:ea typeface="Lato"/>
                <a:cs typeface="Arial"/>
              </a:rPr>
              <a:t> := make(map[string]int)</a:t>
            </a:r>
            <a:endParaRPr lang="en-US" sz="2200" dirty="0">
              <a:ea typeface="Lato"/>
            </a:endParaRP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            </a:t>
            </a:r>
            <a:r>
              <a:rPr lang="en-US" sz="22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len</a:t>
            </a:r>
            <a:r>
              <a:rPr lang="en-US" sz="2200" dirty="0">
                <a:latin typeface="Arial"/>
                <a:ea typeface="Lato"/>
                <a:cs typeface="Arial"/>
              </a:rPr>
              <a:t>(employee))     // 2
            </a:t>
            </a:r>
            <a:r>
              <a:rPr lang="en-US" sz="22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len</a:t>
            </a:r>
            <a:r>
              <a:rPr lang="en-US" sz="2200" dirty="0">
                <a:latin typeface="Arial"/>
                <a:ea typeface="Lato"/>
                <a:cs typeface="Arial"/>
              </a:rPr>
              <a:t>(</a:t>
            </a:r>
            <a:r>
              <a:rPr lang="en-US" sz="2200" dirty="0" err="1">
                <a:latin typeface="Arial"/>
                <a:ea typeface="Lato"/>
                <a:cs typeface="Arial"/>
              </a:rPr>
              <a:t>employeeList</a:t>
            </a:r>
            <a:r>
              <a:rPr lang="en-US" sz="2200" dirty="0">
                <a:latin typeface="Arial"/>
                <a:ea typeface="Lato"/>
                <a:cs typeface="Arial"/>
              </a:rPr>
              <a:t>)) // 0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/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length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Can access the items of a map, by referring to its key name, inside square brackets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 err="1">
                <a:latin typeface="Arial"/>
                <a:ea typeface="Lato"/>
                <a:cs typeface="Arial"/>
              </a:rPr>
              <a:t>Eg.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	var employee = map[string]int{"Vijay": 10, "Anil": 20}
      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(employee["Mark"])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Accessing Items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Item can be added by using a new index key and assigning a value to it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E.g.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 var employee = map[string]int{"Anil": 10, "Vijay": 20}
       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(employee) // Initial Map
       employee["Vishal"] = 30 // Add element
       employee["Sanjay"] = 40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Adding Items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Update the value of a specific item by referring to its key name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E.g.</a:t>
            </a: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      var employee = map[string]int{"Vijay": 10, "Vinay": 20}
      </a:t>
            </a:r>
            <a:r>
              <a:rPr lang="en-US" sz="2000" dirty="0" err="1">
                <a:latin typeface="Arial"/>
                <a:ea typeface="Lato"/>
                <a:cs typeface="Arial"/>
              </a:rPr>
              <a:t>fmt.Println</a:t>
            </a:r>
            <a:r>
              <a:rPr lang="en-US" sz="2000" dirty="0">
                <a:latin typeface="Arial"/>
                <a:ea typeface="Lato"/>
                <a:cs typeface="Arial"/>
              </a:rPr>
              <a:t>(employee) // Initial Map
      employee["Vijay"] = 50 // Edit item or rewrite item
      </a:t>
            </a:r>
            <a:endParaRPr lang="en-US" sz="2000">
              <a:ea typeface="Lato"/>
            </a:endParaRPr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Update values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446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Mavenir</vt:lpstr>
      <vt:lpstr>1_Mavenir</vt:lpstr>
      <vt:lpstr>Golang Training Pointers</vt:lpstr>
      <vt:lpstr>Golang: Maps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  <vt:lpstr>Golang: Map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2425</cp:revision>
  <dcterms:created xsi:type="dcterms:W3CDTF">2022-10-05T08:51:42Z</dcterms:created>
  <dcterms:modified xsi:type="dcterms:W3CDTF">2023-02-14T16:44:41Z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